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1928"/>
    <a:srgbClr val="101B2D"/>
    <a:srgbClr val="FFFAE7"/>
    <a:srgbClr val="EBB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E1F2C-BFA3-4F2E-8D81-F138ADDE191A}" type="datetimeFigureOut">
              <a:rPr lang="en-NZ" smtClean="0"/>
              <a:t>24/09/21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36E01-D4B7-4E32-8306-BC1A8F6EFF5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22652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610E8-5660-B24F-B22C-1EE64CF2BE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155A0C-3D3E-AB44-968B-2E9AC9AFF5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D23E4F2-3C1A-4528-9093-4370FC2F8C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10981" y="6484794"/>
            <a:ext cx="1443181" cy="2568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101928"/>
                </a:solidFill>
              </a:defRPr>
            </a:lvl1pPr>
          </a:lstStyle>
          <a:p>
            <a:fld id="{FBD610FB-C9AF-094D-8D1A-79CDC10893F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A3D52D86-2CEE-488A-BC84-AE7C078F84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28800" y="6484794"/>
            <a:ext cx="8534400" cy="256886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101B2D"/>
                </a:solidFill>
              </a:defRPr>
            </a:lvl1pPr>
          </a:lstStyle>
          <a:p>
            <a:pPr algn="ctr"/>
            <a:r>
              <a:rPr lang="en-US" dirty="0"/>
              <a:t>Paper Title - </a:t>
            </a:r>
            <a:r>
              <a:rPr lang="en-US" i="1" dirty="0"/>
              <a:t>Presenting Author</a:t>
            </a:r>
          </a:p>
        </p:txBody>
      </p:sp>
    </p:spTree>
    <p:extLst>
      <p:ext uri="{BB962C8B-B14F-4D97-AF65-F5344CB8AC3E}">
        <p14:creationId xmlns:p14="http://schemas.microsoft.com/office/powerpoint/2010/main" val="1819988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126F6-EC44-424D-AD4B-8CD8681EA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A824BF-F9F1-4849-80E6-2BFB546859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7387D30-13DB-437F-8890-56AFECB898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10981" y="6484794"/>
            <a:ext cx="1443181" cy="2568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101928"/>
                </a:solidFill>
              </a:defRPr>
            </a:lvl1pPr>
          </a:lstStyle>
          <a:p>
            <a:fld id="{FBD610FB-C9AF-094D-8D1A-79CDC10893F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3E141BC-7C56-4594-A398-66017DC78A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28800" y="6484794"/>
            <a:ext cx="8534400" cy="256886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101B2D"/>
                </a:solidFill>
              </a:defRPr>
            </a:lvl1pPr>
          </a:lstStyle>
          <a:p>
            <a:pPr algn="ctr"/>
            <a:r>
              <a:rPr lang="en-US" dirty="0"/>
              <a:t>Paper Title - </a:t>
            </a:r>
            <a:r>
              <a:rPr lang="en-US" i="1" dirty="0"/>
              <a:t>Presenting Author</a:t>
            </a:r>
          </a:p>
        </p:txBody>
      </p:sp>
    </p:spTree>
    <p:extLst>
      <p:ext uri="{BB962C8B-B14F-4D97-AF65-F5344CB8AC3E}">
        <p14:creationId xmlns:p14="http://schemas.microsoft.com/office/powerpoint/2010/main" val="1030471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5EBB24-E9D1-5647-9FF3-D677810E5D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709037-210C-A647-BC24-022AF40888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ED81F6C-9487-46F6-9F69-A01F8CC2A8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10981" y="6484794"/>
            <a:ext cx="1443181" cy="2568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101928"/>
                </a:solidFill>
              </a:defRPr>
            </a:lvl1pPr>
          </a:lstStyle>
          <a:p>
            <a:fld id="{FBD610FB-C9AF-094D-8D1A-79CDC10893F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AFD5F400-5FE3-4FC6-9C52-9CB7C05128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28800" y="6484794"/>
            <a:ext cx="8534400" cy="256886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101B2D"/>
                </a:solidFill>
              </a:defRPr>
            </a:lvl1pPr>
          </a:lstStyle>
          <a:p>
            <a:pPr algn="ctr"/>
            <a:r>
              <a:rPr lang="en-US" dirty="0"/>
              <a:t>Paper Title - </a:t>
            </a:r>
            <a:r>
              <a:rPr lang="en-US" i="1" dirty="0"/>
              <a:t>Presenting Author</a:t>
            </a:r>
          </a:p>
        </p:txBody>
      </p:sp>
    </p:spTree>
    <p:extLst>
      <p:ext uri="{BB962C8B-B14F-4D97-AF65-F5344CB8AC3E}">
        <p14:creationId xmlns:p14="http://schemas.microsoft.com/office/powerpoint/2010/main" val="1282185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8D488-464B-4A48-B997-1B8F17B17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753501-75CC-6340-89F0-E86795DE4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1D550BB-1790-47CB-A7E6-DCB5979C39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10981" y="6484794"/>
            <a:ext cx="1443181" cy="2568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101928"/>
                </a:solidFill>
              </a:defRPr>
            </a:lvl1pPr>
          </a:lstStyle>
          <a:p>
            <a:fld id="{FBD610FB-C9AF-094D-8D1A-79CDC10893F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FD2A166-45CC-43CF-B2CC-52F93BC77B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28800" y="6484794"/>
            <a:ext cx="8534400" cy="256886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101B2D"/>
                </a:solidFill>
              </a:defRPr>
            </a:lvl1pPr>
          </a:lstStyle>
          <a:p>
            <a:pPr algn="ctr"/>
            <a:r>
              <a:rPr lang="en-US" dirty="0"/>
              <a:t>Paper Title - </a:t>
            </a:r>
            <a:r>
              <a:rPr lang="en-US" i="1" dirty="0"/>
              <a:t>Presenting Author</a:t>
            </a:r>
          </a:p>
        </p:txBody>
      </p:sp>
    </p:spTree>
    <p:extLst>
      <p:ext uri="{BB962C8B-B14F-4D97-AF65-F5344CB8AC3E}">
        <p14:creationId xmlns:p14="http://schemas.microsoft.com/office/powerpoint/2010/main" val="947826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687D3-3F0F-3549-8829-776BD0B40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7EACC1-11AF-6444-B993-4E22573173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2CDB51A-F39C-4DE3-A5B5-73A864B8AF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10981" y="6484794"/>
            <a:ext cx="1443181" cy="2568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101928"/>
                </a:solidFill>
              </a:defRPr>
            </a:lvl1pPr>
          </a:lstStyle>
          <a:p>
            <a:fld id="{FBD610FB-C9AF-094D-8D1A-79CDC10893F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E3FFF08-8DE0-40FA-9AB0-AEF77E408F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28800" y="6484794"/>
            <a:ext cx="8534400" cy="256886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101B2D"/>
                </a:solidFill>
              </a:defRPr>
            </a:lvl1pPr>
          </a:lstStyle>
          <a:p>
            <a:pPr algn="ctr"/>
            <a:r>
              <a:rPr lang="en-US" dirty="0"/>
              <a:t>Paper Title - </a:t>
            </a:r>
            <a:r>
              <a:rPr lang="en-US" i="1" dirty="0"/>
              <a:t>Presenting Author</a:t>
            </a:r>
          </a:p>
        </p:txBody>
      </p:sp>
    </p:spTree>
    <p:extLst>
      <p:ext uri="{BB962C8B-B14F-4D97-AF65-F5344CB8AC3E}">
        <p14:creationId xmlns:p14="http://schemas.microsoft.com/office/powerpoint/2010/main" val="3488163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E5C3C-EB86-EA49-B897-DBC6D83B8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24D9D-54B0-1846-A2FB-09721C4893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727F4A-8EE2-434F-A97E-842DD0F229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21ABA23-A1F0-435D-B227-E59BC7A366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10981" y="6484794"/>
            <a:ext cx="1443181" cy="2568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101928"/>
                </a:solidFill>
              </a:defRPr>
            </a:lvl1pPr>
          </a:lstStyle>
          <a:p>
            <a:fld id="{FBD610FB-C9AF-094D-8D1A-79CDC10893F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AAE03B6D-4ABC-4C53-9D78-1E0D6CD03F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28800" y="6484794"/>
            <a:ext cx="8534400" cy="256886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101B2D"/>
                </a:solidFill>
              </a:defRPr>
            </a:lvl1pPr>
          </a:lstStyle>
          <a:p>
            <a:pPr algn="ctr"/>
            <a:r>
              <a:rPr lang="en-US" dirty="0"/>
              <a:t>Paper Title - </a:t>
            </a:r>
            <a:r>
              <a:rPr lang="en-US" i="1" dirty="0"/>
              <a:t>Presenting Author</a:t>
            </a:r>
          </a:p>
        </p:txBody>
      </p:sp>
    </p:spTree>
    <p:extLst>
      <p:ext uri="{BB962C8B-B14F-4D97-AF65-F5344CB8AC3E}">
        <p14:creationId xmlns:p14="http://schemas.microsoft.com/office/powerpoint/2010/main" val="2882183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0E6F1-A514-8145-BDBC-B20D5AFA5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496B30-251E-4C4F-87AA-6A0DDE377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82CA07-CAA9-F341-9082-CBA9F58427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093CBB-3BB0-0247-B3DE-35E5D18D21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9BEE00-893F-BD4A-A3DD-C421D8143F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0F1DF8BE-9706-4297-BF15-3E5222FDDF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0510981" y="6484794"/>
            <a:ext cx="1443181" cy="2568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101928"/>
                </a:solidFill>
              </a:defRPr>
            </a:lvl1pPr>
          </a:lstStyle>
          <a:p>
            <a:fld id="{FBD610FB-C9AF-094D-8D1A-79CDC10893F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ABF30796-1702-40FF-A9D6-39F394D37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28800" y="6484794"/>
            <a:ext cx="8534400" cy="256886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101B2D"/>
                </a:solidFill>
              </a:defRPr>
            </a:lvl1pPr>
          </a:lstStyle>
          <a:p>
            <a:pPr algn="ctr"/>
            <a:r>
              <a:rPr lang="en-US" dirty="0"/>
              <a:t>Paper Title - </a:t>
            </a:r>
            <a:r>
              <a:rPr lang="en-US" i="1" dirty="0"/>
              <a:t>Presenting Author</a:t>
            </a:r>
          </a:p>
        </p:txBody>
      </p:sp>
    </p:spTree>
    <p:extLst>
      <p:ext uri="{BB962C8B-B14F-4D97-AF65-F5344CB8AC3E}">
        <p14:creationId xmlns:p14="http://schemas.microsoft.com/office/powerpoint/2010/main" val="2641805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592AF-502B-1544-A922-188F3B0BF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3B5467D-7AED-416F-A64A-E965A0E8AC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10981" y="6484794"/>
            <a:ext cx="1443181" cy="2568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101928"/>
                </a:solidFill>
              </a:defRPr>
            </a:lvl1pPr>
          </a:lstStyle>
          <a:p>
            <a:fld id="{FBD610FB-C9AF-094D-8D1A-79CDC10893F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4FBE10B-59A2-4978-AAC9-59C4D6A83F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28800" y="6484794"/>
            <a:ext cx="8534400" cy="256886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101B2D"/>
                </a:solidFill>
              </a:defRPr>
            </a:lvl1pPr>
          </a:lstStyle>
          <a:p>
            <a:pPr algn="ctr"/>
            <a:r>
              <a:rPr lang="en-US" dirty="0"/>
              <a:t>Paper Title - </a:t>
            </a:r>
            <a:r>
              <a:rPr lang="en-US" i="1" dirty="0"/>
              <a:t>Presenting Author</a:t>
            </a:r>
          </a:p>
        </p:txBody>
      </p:sp>
    </p:spTree>
    <p:extLst>
      <p:ext uri="{BB962C8B-B14F-4D97-AF65-F5344CB8AC3E}">
        <p14:creationId xmlns:p14="http://schemas.microsoft.com/office/powerpoint/2010/main" val="925663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29406B8-B792-4E95-97AF-C6B73F8A8C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10981" y="6484794"/>
            <a:ext cx="1443181" cy="2568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101928"/>
                </a:solidFill>
              </a:defRPr>
            </a:lvl1pPr>
          </a:lstStyle>
          <a:p>
            <a:fld id="{FBD610FB-C9AF-094D-8D1A-79CDC10893F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6F7AA0-7C69-4BE2-A485-BDD07C0B1B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28800" y="6484794"/>
            <a:ext cx="8534400" cy="256886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101B2D"/>
                </a:solidFill>
              </a:defRPr>
            </a:lvl1pPr>
          </a:lstStyle>
          <a:p>
            <a:pPr algn="ctr"/>
            <a:r>
              <a:rPr lang="en-US" dirty="0"/>
              <a:t>Paper Title - </a:t>
            </a:r>
            <a:r>
              <a:rPr lang="en-US" i="1" dirty="0"/>
              <a:t>Presenting Author</a:t>
            </a:r>
          </a:p>
        </p:txBody>
      </p:sp>
    </p:spTree>
    <p:extLst>
      <p:ext uri="{BB962C8B-B14F-4D97-AF65-F5344CB8AC3E}">
        <p14:creationId xmlns:p14="http://schemas.microsoft.com/office/powerpoint/2010/main" val="2948227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EB772-A0E4-964D-BD42-324ED1B73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87A097-A2A3-724B-94CE-89CBD3431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F2CDC1-376D-7346-8E0C-EDF3F62498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3A3701F-9CF1-4A1C-B865-F13C6AF612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10981" y="6484794"/>
            <a:ext cx="1443181" cy="2568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101928"/>
                </a:solidFill>
              </a:defRPr>
            </a:lvl1pPr>
          </a:lstStyle>
          <a:p>
            <a:fld id="{FBD610FB-C9AF-094D-8D1A-79CDC10893F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9937AA17-27EE-4396-B52D-F19CFE7485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28800" y="6484794"/>
            <a:ext cx="8534400" cy="256886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101B2D"/>
                </a:solidFill>
              </a:defRPr>
            </a:lvl1pPr>
          </a:lstStyle>
          <a:p>
            <a:pPr algn="ctr"/>
            <a:r>
              <a:rPr lang="en-US" dirty="0"/>
              <a:t>Paper Title - </a:t>
            </a:r>
            <a:r>
              <a:rPr lang="en-US" i="1" dirty="0"/>
              <a:t>Presenting Author</a:t>
            </a:r>
          </a:p>
        </p:txBody>
      </p:sp>
    </p:spTree>
    <p:extLst>
      <p:ext uri="{BB962C8B-B14F-4D97-AF65-F5344CB8AC3E}">
        <p14:creationId xmlns:p14="http://schemas.microsoft.com/office/powerpoint/2010/main" val="1248206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890FD-6EC3-6A46-B737-8C30D5992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9B4E6B-33AC-CC46-A04F-4B7B4C33EE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721DA0-1760-5048-8E90-6575DB290D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323DF962-479F-4635-945A-907B57F1E5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10981" y="6484794"/>
            <a:ext cx="1443181" cy="2568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101928"/>
                </a:solidFill>
              </a:defRPr>
            </a:lvl1pPr>
          </a:lstStyle>
          <a:p>
            <a:fld id="{FBD610FB-C9AF-094D-8D1A-79CDC10893F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9FFBB42-D45A-4504-A137-045816C608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28800" y="6484794"/>
            <a:ext cx="8534400" cy="256886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101B2D"/>
                </a:solidFill>
              </a:defRPr>
            </a:lvl1pPr>
          </a:lstStyle>
          <a:p>
            <a:pPr algn="ctr"/>
            <a:r>
              <a:rPr lang="en-US" dirty="0"/>
              <a:t>Paper Title - </a:t>
            </a:r>
            <a:r>
              <a:rPr lang="en-US" i="1" dirty="0"/>
              <a:t>Presenting Author</a:t>
            </a:r>
          </a:p>
        </p:txBody>
      </p:sp>
    </p:spTree>
    <p:extLst>
      <p:ext uri="{BB962C8B-B14F-4D97-AF65-F5344CB8AC3E}">
        <p14:creationId xmlns:p14="http://schemas.microsoft.com/office/powerpoint/2010/main" val="2239456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A4D4D7-C4B7-224D-B1BF-2B5941EFC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4E4A42-7EF8-E24D-B146-D5D18F9D7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99BA2EC-D5FE-4D3C-88DD-C425D97A38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10981" y="6484794"/>
            <a:ext cx="1443181" cy="2568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101928"/>
                </a:solidFill>
              </a:defRPr>
            </a:lvl1pPr>
          </a:lstStyle>
          <a:p>
            <a:fld id="{FBD610FB-C9AF-094D-8D1A-79CDC10893F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7DABD25-F9DB-4F62-97BE-D0FB50DE48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28800" y="6484794"/>
            <a:ext cx="8534400" cy="256886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101B2D"/>
                </a:solidFill>
              </a:defRPr>
            </a:lvl1pPr>
          </a:lstStyle>
          <a:p>
            <a:pPr algn="ctr"/>
            <a:r>
              <a:rPr lang="en-US" dirty="0"/>
              <a:t>Paper Title - </a:t>
            </a:r>
            <a:r>
              <a:rPr lang="en-US" i="1" dirty="0"/>
              <a:t>Presenting Author</a:t>
            </a:r>
          </a:p>
        </p:txBody>
      </p:sp>
    </p:spTree>
    <p:extLst>
      <p:ext uri="{BB962C8B-B14F-4D97-AF65-F5344CB8AC3E}">
        <p14:creationId xmlns:p14="http://schemas.microsoft.com/office/powerpoint/2010/main" val="1384822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1634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81150-A4F0-4FDB-AD06-1A4F4DD6F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2C75D2-B8D7-4028-9B4F-FBDE181B66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74B0DD-70EC-4926-A085-ED8202E424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BD610FB-C9AF-094D-8D1A-79CDC10893FF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C0A596-6286-42C9-B295-3EF35CD6CB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ctr"/>
            <a:r>
              <a:rPr lang="en-US"/>
              <a:t>Paper Title - </a:t>
            </a:r>
            <a:r>
              <a:rPr lang="en-US" i="1"/>
              <a:t>Presenting Author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715949715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914388CC-D78D-4A33-BCDD-26EE71424390}" vid="{E5CEF74A-34DA-454B-9D39-940580BCA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</TotalTime>
  <Words>6</Words>
  <Application>Microsoft Macintosh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Theme1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Siwiak</dc:creator>
  <cp:lastModifiedBy>Diana Siwiak</cp:lastModifiedBy>
  <cp:revision>2</cp:revision>
  <dcterms:created xsi:type="dcterms:W3CDTF">2021-09-20T23:11:24Z</dcterms:created>
  <dcterms:modified xsi:type="dcterms:W3CDTF">2021-09-24T00:45:25Z</dcterms:modified>
</cp:coreProperties>
</file>